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  <p:embeddedFont>
      <p:font typeface="Nunito ExtraBold"/>
      <p:bold r:id="rId23"/>
      <p:boldItalic r:id="rId24"/>
    </p:embeddedFont>
    <p:embeddedFont>
      <p:font typeface="Helvetica Neue"/>
      <p:regular r:id="rId25"/>
      <p:bold r:id="rId26"/>
      <p:italic r:id="rId27"/>
      <p:boldItalic r:id="rId28"/>
    </p:embeddedFont>
    <p:embeddedFont>
      <p:font typeface="Archivo Black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7597324-8F74-48CE-B01B-ABE9E4D41862}">
  <a:tblStyle styleId="{B7597324-8F74-48CE-B01B-ABE9E4D4186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179BCC2-C465-49FA-8E49-1B8FB8BF66D9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22" Type="http://schemas.openxmlformats.org/officeDocument/2006/relationships/font" Target="fonts/Nunito-boldItalic.fntdata"/><Relationship Id="rId21" Type="http://schemas.openxmlformats.org/officeDocument/2006/relationships/font" Target="fonts/Nunito-italic.fntdata"/><Relationship Id="rId24" Type="http://schemas.openxmlformats.org/officeDocument/2006/relationships/font" Target="fonts/NunitoExtraBold-boldItalic.fntdata"/><Relationship Id="rId23" Type="http://schemas.openxmlformats.org/officeDocument/2006/relationships/font" Target="fonts/NunitoExtraBol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chivoBlack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Nuni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migramar.org/hi/en/assembly-members/hearn/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migramar.org/hi/en/assembly-members/hearn/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3a88acf12c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3a88acf1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3a88acf12c_0_9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3a88acf12c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3a88acf12c_0_10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3a88acf12c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a88acf12c_0_11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a88acf12c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3a88acf12c_0_11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3a88acf12c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3a88acf12c_0_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3a88acf12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a88acf12c_0_2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3a88acf12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Information reference: </a:t>
            </a:r>
            <a:r>
              <a:rPr lang="en" sz="1000" u="sng">
                <a:solidFill>
                  <a:schemeClr val="hlink"/>
                </a:solidFill>
                <a:hlinkClick r:id="rId2"/>
              </a:rPr>
              <a:t>http://migramar.org/hi/en/assembly-members/hearn/</a:t>
            </a:r>
            <a:r>
              <a:rPr lang="en" sz="1000">
                <a:solidFill>
                  <a:schemeClr val="dk1"/>
                </a:solidFill>
              </a:rPr>
              <a:t> </a:t>
            </a:r>
            <a:br>
              <a:rPr lang="en" sz="1000">
                <a:solidFill>
                  <a:schemeClr val="dk1"/>
                </a:solidFill>
              </a:rPr>
            </a:br>
            <a:r>
              <a:rPr lang="en" sz="1000">
                <a:solidFill>
                  <a:schemeClr val="dk1"/>
                </a:solidFill>
              </a:rPr>
              <a:t>Image reference: "Blacktip Reef Shark @ Baltimore Aquarium" (CC BY-SA 2.0) by jbylund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3a88acf12c_0_3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3a88acf12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Information reference: </a:t>
            </a:r>
            <a:r>
              <a:rPr lang="en" sz="1000" u="sng">
                <a:solidFill>
                  <a:schemeClr val="hlink"/>
                </a:solidFill>
                <a:hlinkClick r:id="rId2"/>
              </a:rPr>
              <a:t>http://migramar.org/hi/en/assembly-members/hearn/</a:t>
            </a:r>
            <a:r>
              <a:rPr lang="en" sz="1000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3a88acf12c_0_4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3a88acf12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a88acf12c_0_5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a88acf12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a88acf12c_0_62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3a88acf12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3a88acf12c_0_7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3a88acf12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3a88acf12c_0_8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3a88acf12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Info slide">
  <p:cSld name="CUSTOM_6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79670" y="989975"/>
            <a:ext cx="37896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" name="Google Shape;10;p2"/>
          <p:cNvSpPr txBox="1"/>
          <p:nvPr>
            <p:ph type="title"/>
          </p:nvPr>
        </p:nvSpPr>
        <p:spPr>
          <a:xfrm>
            <a:off x="175700" y="983575"/>
            <a:ext cx="37896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4885325" y="4979975"/>
            <a:ext cx="4081500" cy="1680000"/>
          </a:xfrm>
          <a:prstGeom prst="roundRect">
            <a:avLst>
              <a:gd fmla="val 16744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80300" y="1652550"/>
            <a:ext cx="4434900" cy="5007600"/>
          </a:xfrm>
          <a:prstGeom prst="roundRect">
            <a:avLst>
              <a:gd fmla="val 3910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248874" y="1924725"/>
            <a:ext cx="4279800" cy="45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2" type="body"/>
          </p:nvPr>
        </p:nvSpPr>
        <p:spPr>
          <a:xfrm>
            <a:off x="5042351" y="4998925"/>
            <a:ext cx="3949200" cy="160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5" name="Google Shape;15;p2"/>
          <p:cNvSpPr/>
          <p:nvPr>
            <p:ph idx="3" type="pic"/>
          </p:nvPr>
        </p:nvSpPr>
        <p:spPr>
          <a:xfrm>
            <a:off x="4885325" y="1652550"/>
            <a:ext cx="4044600" cy="2256900"/>
          </a:xfrm>
          <a:prstGeom prst="roundRect">
            <a:avLst>
              <a:gd fmla="val 24276" name="adj"/>
            </a:avLst>
          </a:prstGeom>
          <a:noFill/>
          <a:ln>
            <a:noFill/>
          </a:ln>
        </p:spPr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4885325" y="4095325"/>
            <a:ext cx="4081500" cy="614700"/>
          </a:xfrm>
          <a:prstGeom prst="roundRect">
            <a:avLst>
              <a:gd fmla="val 26749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 txBox="1"/>
          <p:nvPr>
            <p:ph idx="4" type="body"/>
          </p:nvPr>
        </p:nvSpPr>
        <p:spPr>
          <a:xfrm>
            <a:off x="5566896" y="4102258"/>
            <a:ext cx="34248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. Question slide - Table 2">
  <p:cSld name="CUSTOM_15_3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/>
          <p:nvPr/>
        </p:nvSpPr>
        <p:spPr>
          <a:xfrm>
            <a:off x="180300" y="989975"/>
            <a:ext cx="43917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5" name="Google Shape;95;p11"/>
          <p:cNvSpPr txBox="1"/>
          <p:nvPr>
            <p:ph type="title"/>
          </p:nvPr>
        </p:nvSpPr>
        <p:spPr>
          <a:xfrm>
            <a:off x="175700" y="983575"/>
            <a:ext cx="87879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1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1"/>
          <p:cNvSpPr/>
          <p:nvPr/>
        </p:nvSpPr>
        <p:spPr>
          <a:xfrm>
            <a:off x="175702" y="5012789"/>
            <a:ext cx="3564600" cy="747600"/>
          </a:xfrm>
          <a:prstGeom prst="roundRect">
            <a:avLst>
              <a:gd fmla="val 22074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1"/>
          <p:cNvSpPr txBox="1"/>
          <p:nvPr>
            <p:ph idx="1" type="body"/>
          </p:nvPr>
        </p:nvSpPr>
        <p:spPr>
          <a:xfrm>
            <a:off x="250126" y="5012550"/>
            <a:ext cx="3355200" cy="7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Title slide 1">
  <p:cSld name="TITLE_3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"/>
          <p:cNvSpPr/>
          <p:nvPr/>
        </p:nvSpPr>
        <p:spPr>
          <a:xfrm>
            <a:off x="63050" y="76725"/>
            <a:ext cx="9006900" cy="94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2"/>
          <p:cNvPicPr preferRelativeResize="0"/>
          <p:nvPr/>
        </p:nvPicPr>
        <p:blipFill rotWithShape="1">
          <a:blip r:embed="rId2">
            <a:alphaModFix/>
          </a:blip>
          <a:srcRect b="35728" l="0" r="69" t="35659"/>
          <a:stretch/>
        </p:blipFill>
        <p:spPr>
          <a:xfrm>
            <a:off x="174016" y="152400"/>
            <a:ext cx="8783400" cy="2514900"/>
          </a:xfrm>
          <a:prstGeom prst="roundRect">
            <a:avLst>
              <a:gd fmla="val 8658" name="adj"/>
            </a:avLst>
          </a:prstGeom>
          <a:noFill/>
          <a:ln>
            <a:noFill/>
          </a:ln>
        </p:spPr>
      </p:pic>
      <p:pic>
        <p:nvPicPr>
          <p:cNvPr id="102" name="Google Shape;102;p12" title="Ocean School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450" y="483600"/>
            <a:ext cx="1053100" cy="350267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2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2"/>
          <p:cNvSpPr txBox="1"/>
          <p:nvPr>
            <p:ph type="title"/>
          </p:nvPr>
        </p:nvSpPr>
        <p:spPr>
          <a:xfrm>
            <a:off x="180275" y="1072575"/>
            <a:ext cx="87834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chivo Black"/>
              <a:buNone/>
              <a:defRPr sz="6000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05" name="Google Shape;105;p12"/>
          <p:cNvSpPr txBox="1"/>
          <p:nvPr>
            <p:ph idx="1" type="subTitle"/>
          </p:nvPr>
        </p:nvSpPr>
        <p:spPr>
          <a:xfrm>
            <a:off x="180275" y="1968275"/>
            <a:ext cx="8783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2"/>
          <p:cNvSpPr txBox="1"/>
          <p:nvPr>
            <p:ph idx="2" type="body"/>
          </p:nvPr>
        </p:nvSpPr>
        <p:spPr>
          <a:xfrm>
            <a:off x="4358950" y="3838800"/>
            <a:ext cx="40449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07" name="Google Shape;107;p12"/>
          <p:cNvSpPr/>
          <p:nvPr>
            <p:ph idx="3" type="pic"/>
          </p:nvPr>
        </p:nvSpPr>
        <p:spPr>
          <a:xfrm>
            <a:off x="157491" y="2907550"/>
            <a:ext cx="3776100" cy="3754800"/>
          </a:xfrm>
          <a:prstGeom prst="roundRect">
            <a:avLst>
              <a:gd fmla="val 7171" name="adj"/>
            </a:avLst>
          </a:prstGeom>
          <a:noFill/>
          <a:ln>
            <a:noFill/>
          </a:ln>
        </p:spPr>
      </p:sp>
      <p:pic>
        <p:nvPicPr>
          <p:cNvPr id="108" name="Google Shape;108;p12"/>
          <p:cNvPicPr preferRelativeResize="0"/>
          <p:nvPr/>
        </p:nvPicPr>
        <p:blipFill rotWithShape="1">
          <a:blip r:embed="rId4">
            <a:alphaModFix/>
          </a:blip>
          <a:srcRect b="0" l="357" r="357" t="0"/>
          <a:stretch/>
        </p:blipFill>
        <p:spPr>
          <a:xfrm rot="-651015">
            <a:off x="4334098" y="3562863"/>
            <a:ext cx="475800" cy="50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2"/>
          <p:cNvPicPr preferRelativeResize="0"/>
          <p:nvPr/>
        </p:nvPicPr>
        <p:blipFill rotWithShape="1">
          <a:blip r:embed="rId4">
            <a:alphaModFix/>
          </a:blip>
          <a:srcRect b="0" l="357" r="357" t="0"/>
          <a:stretch/>
        </p:blipFill>
        <p:spPr>
          <a:xfrm>
            <a:off x="6458123" y="5549538"/>
            <a:ext cx="475800" cy="50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2"/>
          <p:cNvPicPr preferRelativeResize="0"/>
          <p:nvPr/>
        </p:nvPicPr>
        <p:blipFill rotWithShape="1">
          <a:blip r:embed="rId4">
            <a:alphaModFix/>
          </a:blip>
          <a:srcRect b="0" l="357" r="357" t="0"/>
          <a:stretch/>
        </p:blipFill>
        <p:spPr>
          <a:xfrm>
            <a:off x="7541348" y="5299524"/>
            <a:ext cx="447600" cy="471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25">
          <p15:clr>
            <a:srgbClr val="FA7B17"/>
          </p15:clr>
        </p15:guide>
        <p15:guide id="2" orient="horz" pos="2309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Challenge/To-do slide 2">
  <p:cSld name="CUSTOM_4_3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3"/>
          <p:cNvSpPr/>
          <p:nvPr/>
        </p:nvSpPr>
        <p:spPr>
          <a:xfrm>
            <a:off x="180300" y="989975"/>
            <a:ext cx="58206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3" name="Google Shape;113;p13"/>
          <p:cNvSpPr/>
          <p:nvPr/>
        </p:nvSpPr>
        <p:spPr>
          <a:xfrm>
            <a:off x="180300" y="1652550"/>
            <a:ext cx="4283100" cy="5007300"/>
          </a:xfrm>
          <a:prstGeom prst="roundRect">
            <a:avLst>
              <a:gd fmla="val 5580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3"/>
          <p:cNvSpPr txBox="1"/>
          <p:nvPr>
            <p:ph type="title"/>
          </p:nvPr>
        </p:nvSpPr>
        <p:spPr>
          <a:xfrm>
            <a:off x="175700" y="983575"/>
            <a:ext cx="22320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72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3"/>
          <p:cNvSpPr txBox="1"/>
          <p:nvPr>
            <p:ph idx="1" type="subTitle"/>
          </p:nvPr>
        </p:nvSpPr>
        <p:spPr>
          <a:xfrm>
            <a:off x="2521625" y="989100"/>
            <a:ext cx="3479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72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2" type="body"/>
          </p:nvPr>
        </p:nvSpPr>
        <p:spPr>
          <a:xfrm>
            <a:off x="267300" y="1947275"/>
            <a:ext cx="4196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3" type="body"/>
          </p:nvPr>
        </p:nvSpPr>
        <p:spPr>
          <a:xfrm>
            <a:off x="993340" y="2651859"/>
            <a:ext cx="320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18" name="Google Shape;118;p13"/>
          <p:cNvSpPr txBox="1"/>
          <p:nvPr>
            <p:ph idx="4" type="body"/>
          </p:nvPr>
        </p:nvSpPr>
        <p:spPr>
          <a:xfrm>
            <a:off x="993340" y="3580509"/>
            <a:ext cx="320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19" name="Google Shape;119;p13"/>
          <p:cNvSpPr txBox="1"/>
          <p:nvPr>
            <p:ph idx="5" type="body"/>
          </p:nvPr>
        </p:nvSpPr>
        <p:spPr>
          <a:xfrm>
            <a:off x="993340" y="4661584"/>
            <a:ext cx="320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20" name="Google Shape;120;p13"/>
          <p:cNvSpPr/>
          <p:nvPr>
            <p:ph idx="6" type="pic"/>
          </p:nvPr>
        </p:nvSpPr>
        <p:spPr>
          <a:xfrm>
            <a:off x="4724350" y="1652550"/>
            <a:ext cx="4239300" cy="5007300"/>
          </a:xfrm>
          <a:prstGeom prst="roundRect">
            <a:avLst>
              <a:gd fmla="val 5994" name="adj"/>
            </a:avLst>
          </a:prstGeom>
          <a:noFill/>
          <a:ln>
            <a:noFill/>
          </a:ln>
        </p:spPr>
      </p:sp>
      <p:sp>
        <p:nvSpPr>
          <p:cNvPr id="121" name="Google Shape;121;p13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13"/>
          <p:cNvSpPr/>
          <p:nvPr/>
        </p:nvSpPr>
        <p:spPr>
          <a:xfrm>
            <a:off x="4724425" y="5335550"/>
            <a:ext cx="4239300" cy="1324200"/>
          </a:xfrm>
          <a:prstGeom prst="roundRect">
            <a:avLst>
              <a:gd fmla="val 12814" name="adj"/>
            </a:avLst>
          </a:prstGeom>
          <a:solidFill>
            <a:srgbClr val="EFEFEF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85575" y="5511222"/>
            <a:ext cx="487870" cy="43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041">
          <p15:clr>
            <a:srgbClr val="FA7B17"/>
          </p15:clr>
        </p15:guide>
        <p15:guide id="2" pos="1557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Info slide 1 1 1">
  <p:cSld name="CUSTOM_6_1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4"/>
          <p:cNvSpPr/>
          <p:nvPr/>
        </p:nvSpPr>
        <p:spPr>
          <a:xfrm>
            <a:off x="180721" y="989975"/>
            <a:ext cx="47937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14"/>
          <p:cNvSpPr txBox="1"/>
          <p:nvPr>
            <p:ph type="title"/>
          </p:nvPr>
        </p:nvSpPr>
        <p:spPr>
          <a:xfrm>
            <a:off x="175700" y="983575"/>
            <a:ext cx="4793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4"/>
          <p:cNvSpPr/>
          <p:nvPr/>
        </p:nvSpPr>
        <p:spPr>
          <a:xfrm>
            <a:off x="180300" y="1652550"/>
            <a:ext cx="4434900" cy="5007600"/>
          </a:xfrm>
          <a:prstGeom prst="roundRect">
            <a:avLst>
              <a:gd fmla="val 3910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4"/>
          <p:cNvSpPr txBox="1"/>
          <p:nvPr>
            <p:ph idx="1" type="body"/>
          </p:nvPr>
        </p:nvSpPr>
        <p:spPr>
          <a:xfrm>
            <a:off x="248875" y="1924725"/>
            <a:ext cx="4279800" cy="23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29" name="Google Shape;129;p14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14"/>
          <p:cNvSpPr txBox="1"/>
          <p:nvPr>
            <p:ph idx="2" type="body"/>
          </p:nvPr>
        </p:nvSpPr>
        <p:spPr>
          <a:xfrm>
            <a:off x="257850" y="4416275"/>
            <a:ext cx="42798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31" name="Google Shape;131;p14"/>
          <p:cNvSpPr/>
          <p:nvPr/>
        </p:nvSpPr>
        <p:spPr>
          <a:xfrm>
            <a:off x="4895225" y="1639975"/>
            <a:ext cx="4068600" cy="1123500"/>
          </a:xfrm>
          <a:prstGeom prst="roundRect">
            <a:avLst>
              <a:gd fmla="val 16744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4895225" y="2776175"/>
            <a:ext cx="4068600" cy="3884100"/>
          </a:xfrm>
          <a:prstGeom prst="roundRect">
            <a:avLst>
              <a:gd fmla="val 5737" name="adj"/>
            </a:avLst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4"/>
          <p:cNvSpPr txBox="1"/>
          <p:nvPr>
            <p:ph idx="3" type="body"/>
          </p:nvPr>
        </p:nvSpPr>
        <p:spPr>
          <a:xfrm>
            <a:off x="5016645" y="1652550"/>
            <a:ext cx="33213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34" name="Google Shape;134;p14"/>
          <p:cNvSpPr txBox="1"/>
          <p:nvPr>
            <p:ph idx="4" type="body"/>
          </p:nvPr>
        </p:nvSpPr>
        <p:spPr>
          <a:xfrm>
            <a:off x="5026666" y="2940675"/>
            <a:ext cx="3825000" cy="3496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  <a:defRPr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pic>
        <p:nvPicPr>
          <p:cNvPr id="135" name="Google Shape;135;p14"/>
          <p:cNvPicPr preferRelativeResize="0"/>
          <p:nvPr/>
        </p:nvPicPr>
        <p:blipFill rotWithShape="1">
          <a:blip r:embed="rId2">
            <a:alphaModFix/>
          </a:blip>
          <a:srcRect b="0" l="357" r="357" t="0"/>
          <a:stretch/>
        </p:blipFill>
        <p:spPr>
          <a:xfrm>
            <a:off x="8404834" y="2199880"/>
            <a:ext cx="475800" cy="5008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Info slide 1">
  <p:cSld name="CUSTOM_6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80721" y="989975"/>
            <a:ext cx="47937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" name="Google Shape;21;p3"/>
          <p:cNvSpPr txBox="1"/>
          <p:nvPr>
            <p:ph type="title"/>
          </p:nvPr>
        </p:nvSpPr>
        <p:spPr>
          <a:xfrm>
            <a:off x="175700" y="983575"/>
            <a:ext cx="4793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4885325" y="4979975"/>
            <a:ext cx="4081500" cy="1680000"/>
          </a:xfrm>
          <a:prstGeom prst="roundRect">
            <a:avLst>
              <a:gd fmla="val 16744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180300" y="1652550"/>
            <a:ext cx="4434900" cy="5007600"/>
          </a:xfrm>
          <a:prstGeom prst="roundRect">
            <a:avLst>
              <a:gd fmla="val 3910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248874" y="1924725"/>
            <a:ext cx="4279800" cy="45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5042351" y="4998925"/>
            <a:ext cx="3949200" cy="160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6" name="Google Shape;26;p3"/>
          <p:cNvSpPr/>
          <p:nvPr>
            <p:ph idx="3" type="pic"/>
          </p:nvPr>
        </p:nvSpPr>
        <p:spPr>
          <a:xfrm>
            <a:off x="4885325" y="1652550"/>
            <a:ext cx="4044600" cy="2256900"/>
          </a:xfrm>
          <a:prstGeom prst="roundRect">
            <a:avLst>
              <a:gd fmla="val 24276" name="adj"/>
            </a:avLst>
          </a:prstGeom>
          <a:noFill/>
          <a:ln>
            <a:noFill/>
          </a:ln>
        </p:spPr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4885325" y="4095325"/>
            <a:ext cx="4081500" cy="614700"/>
          </a:xfrm>
          <a:prstGeom prst="roundRect">
            <a:avLst>
              <a:gd fmla="val 26749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 txBox="1"/>
          <p:nvPr>
            <p:ph idx="4" type="body"/>
          </p:nvPr>
        </p:nvSpPr>
        <p:spPr>
          <a:xfrm>
            <a:off x="5566896" y="4102258"/>
            <a:ext cx="34248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Info slide 1 1">
  <p:cSld name="CUSTOM_6_1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180721" y="989975"/>
            <a:ext cx="47937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175700" y="983575"/>
            <a:ext cx="4793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/>
          <p:nvPr/>
        </p:nvSpPr>
        <p:spPr>
          <a:xfrm>
            <a:off x="180300" y="1652550"/>
            <a:ext cx="4434900" cy="5007600"/>
          </a:xfrm>
          <a:prstGeom prst="roundRect">
            <a:avLst>
              <a:gd fmla="val 3910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 txBox="1"/>
          <p:nvPr>
            <p:ph idx="1" type="body"/>
          </p:nvPr>
        </p:nvSpPr>
        <p:spPr>
          <a:xfrm>
            <a:off x="248875" y="1924725"/>
            <a:ext cx="4279800" cy="23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5" name="Google Shape;35;p4"/>
          <p:cNvSpPr/>
          <p:nvPr>
            <p:ph idx="2" type="pic"/>
          </p:nvPr>
        </p:nvSpPr>
        <p:spPr>
          <a:xfrm>
            <a:off x="4885325" y="1652550"/>
            <a:ext cx="4044600" cy="2256900"/>
          </a:xfrm>
          <a:prstGeom prst="roundRect">
            <a:avLst>
              <a:gd fmla="val 24276" name="adj"/>
            </a:avLst>
          </a:prstGeom>
          <a:noFill/>
          <a:ln>
            <a:noFill/>
          </a:ln>
        </p:spPr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4"/>
          <p:cNvSpPr txBox="1"/>
          <p:nvPr>
            <p:ph idx="3" type="body"/>
          </p:nvPr>
        </p:nvSpPr>
        <p:spPr>
          <a:xfrm>
            <a:off x="257850" y="4416275"/>
            <a:ext cx="42798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●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○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600"/>
              <a:buFont typeface="Nunito"/>
              <a:buChar char="■"/>
              <a:defRPr b="1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Info slide - Question">
  <p:cSld name="CUSTOM_9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179166" y="989975"/>
            <a:ext cx="33087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" name="Google Shape;40;p5"/>
          <p:cNvSpPr txBox="1"/>
          <p:nvPr>
            <p:ph type="title"/>
          </p:nvPr>
        </p:nvSpPr>
        <p:spPr>
          <a:xfrm>
            <a:off x="175700" y="983575"/>
            <a:ext cx="330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/>
          <p:nvPr/>
        </p:nvSpPr>
        <p:spPr>
          <a:xfrm>
            <a:off x="4680600" y="1639975"/>
            <a:ext cx="4283100" cy="1123500"/>
          </a:xfrm>
          <a:prstGeom prst="roundRect">
            <a:avLst>
              <a:gd fmla="val 16744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80300" y="1652550"/>
            <a:ext cx="4283100" cy="5007600"/>
          </a:xfrm>
          <a:prstGeom prst="roundRect">
            <a:avLst>
              <a:gd fmla="val 5580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4680600" y="2776175"/>
            <a:ext cx="4283100" cy="3884100"/>
          </a:xfrm>
          <a:prstGeom prst="roundRect">
            <a:avLst>
              <a:gd fmla="val 5737" name="adj"/>
            </a:avLst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269775" y="1888550"/>
            <a:ext cx="4193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263825" y="2411850"/>
            <a:ext cx="4026900" cy="40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3" type="body"/>
          </p:nvPr>
        </p:nvSpPr>
        <p:spPr>
          <a:xfrm>
            <a:off x="4808425" y="1652550"/>
            <a:ext cx="34965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4" type="body"/>
          </p:nvPr>
        </p:nvSpPr>
        <p:spPr>
          <a:xfrm>
            <a:off x="4818975" y="2940675"/>
            <a:ext cx="4026900" cy="3496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  <a:defRPr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" name="Google Shape;49;p5"/>
          <p:cNvPicPr preferRelativeResize="0"/>
          <p:nvPr/>
        </p:nvPicPr>
        <p:blipFill rotWithShape="1">
          <a:blip r:embed="rId2">
            <a:alphaModFix/>
          </a:blip>
          <a:srcRect b="0" l="357" r="357" t="0"/>
          <a:stretch/>
        </p:blipFill>
        <p:spPr>
          <a:xfrm>
            <a:off x="8404834" y="2199880"/>
            <a:ext cx="475800" cy="5008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041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Question slide">
  <p:cSld name="CUSTOM_10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/>
          <p:nvPr/>
        </p:nvSpPr>
        <p:spPr>
          <a:xfrm>
            <a:off x="180300" y="989975"/>
            <a:ext cx="33909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2" name="Google Shape;52;p6"/>
          <p:cNvSpPr txBox="1"/>
          <p:nvPr>
            <p:ph type="title"/>
          </p:nvPr>
        </p:nvSpPr>
        <p:spPr>
          <a:xfrm>
            <a:off x="175700" y="983575"/>
            <a:ext cx="33909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/>
          <p:nvPr/>
        </p:nvSpPr>
        <p:spPr>
          <a:xfrm>
            <a:off x="188700" y="1652550"/>
            <a:ext cx="8775000" cy="868500"/>
          </a:xfrm>
          <a:prstGeom prst="roundRect">
            <a:avLst>
              <a:gd fmla="val 16744" name="adj"/>
            </a:avLst>
          </a:prstGeom>
          <a:solidFill>
            <a:srgbClr val="EFEFE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6"/>
          <p:cNvSpPr/>
          <p:nvPr/>
        </p:nvSpPr>
        <p:spPr>
          <a:xfrm>
            <a:off x="188700" y="2521050"/>
            <a:ext cx="8775000" cy="4138800"/>
          </a:xfrm>
          <a:prstGeom prst="roundRect">
            <a:avLst>
              <a:gd fmla="val 3673" name="adj"/>
            </a:avLst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6"/>
          <p:cNvSpPr txBox="1"/>
          <p:nvPr>
            <p:ph idx="1" type="body"/>
          </p:nvPr>
        </p:nvSpPr>
        <p:spPr>
          <a:xfrm>
            <a:off x="319115" y="1652550"/>
            <a:ext cx="79857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2" type="body"/>
          </p:nvPr>
        </p:nvSpPr>
        <p:spPr>
          <a:xfrm>
            <a:off x="319125" y="2700212"/>
            <a:ext cx="8526900" cy="3804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  <a:defRPr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6"/>
          <p:cNvPicPr preferRelativeResize="0"/>
          <p:nvPr/>
        </p:nvPicPr>
        <p:blipFill rotWithShape="1">
          <a:blip r:embed="rId2">
            <a:alphaModFix/>
          </a:blip>
          <a:srcRect b="0" l="357" r="357" t="0"/>
          <a:stretch/>
        </p:blipFill>
        <p:spPr>
          <a:xfrm>
            <a:off x="8404834" y="1889942"/>
            <a:ext cx="475800" cy="5008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Question slide 1">
  <p:cSld name="CUSTOM_1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/>
          <p:nvPr/>
        </p:nvSpPr>
        <p:spPr>
          <a:xfrm>
            <a:off x="178048" y="989975"/>
            <a:ext cx="22413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1" name="Google Shape;61;p7"/>
          <p:cNvSpPr txBox="1"/>
          <p:nvPr>
            <p:ph type="title"/>
          </p:nvPr>
        </p:nvSpPr>
        <p:spPr>
          <a:xfrm>
            <a:off x="175700" y="983575"/>
            <a:ext cx="22413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7"/>
          <p:cNvSpPr/>
          <p:nvPr/>
        </p:nvSpPr>
        <p:spPr>
          <a:xfrm>
            <a:off x="188700" y="5452800"/>
            <a:ext cx="4283100" cy="1207200"/>
          </a:xfrm>
          <a:prstGeom prst="roundRect">
            <a:avLst>
              <a:gd fmla="val 17408" name="adj"/>
            </a:avLst>
          </a:prstGeom>
          <a:solidFill>
            <a:srgbClr val="EFEFE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7"/>
          <p:cNvSpPr/>
          <p:nvPr/>
        </p:nvSpPr>
        <p:spPr>
          <a:xfrm>
            <a:off x="4680600" y="5452800"/>
            <a:ext cx="4283100" cy="1207200"/>
          </a:xfrm>
          <a:prstGeom prst="roundRect">
            <a:avLst>
              <a:gd fmla="val 17408" name="adj"/>
            </a:avLst>
          </a:prstGeom>
          <a:solidFill>
            <a:srgbClr val="EFEFE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7"/>
          <p:cNvSpPr txBox="1"/>
          <p:nvPr>
            <p:ph idx="1" type="body"/>
          </p:nvPr>
        </p:nvSpPr>
        <p:spPr>
          <a:xfrm>
            <a:off x="319125" y="5452800"/>
            <a:ext cx="3540600" cy="120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5" name="Google Shape;65;p7"/>
          <p:cNvSpPr txBox="1"/>
          <p:nvPr>
            <p:ph idx="2" type="body"/>
          </p:nvPr>
        </p:nvSpPr>
        <p:spPr>
          <a:xfrm>
            <a:off x="4811025" y="5452800"/>
            <a:ext cx="3540600" cy="120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7"/>
          <p:cNvSpPr/>
          <p:nvPr/>
        </p:nvSpPr>
        <p:spPr>
          <a:xfrm>
            <a:off x="175700" y="1672400"/>
            <a:ext cx="8787900" cy="747600"/>
          </a:xfrm>
          <a:prstGeom prst="roundRect">
            <a:avLst>
              <a:gd fmla="val 20068" name="adj"/>
            </a:avLst>
          </a:prstGeom>
          <a:solidFill>
            <a:srgbClr val="EFEFE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7"/>
          <p:cNvSpPr txBox="1"/>
          <p:nvPr>
            <p:ph idx="3" type="body"/>
          </p:nvPr>
        </p:nvSpPr>
        <p:spPr>
          <a:xfrm>
            <a:off x="319125" y="1672400"/>
            <a:ext cx="8500200" cy="7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Question slide 2">
  <p:cSld name="CUSTOM_12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"/>
          <p:cNvSpPr/>
          <p:nvPr/>
        </p:nvSpPr>
        <p:spPr>
          <a:xfrm>
            <a:off x="179104" y="989975"/>
            <a:ext cx="32502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1" name="Google Shape;71;p8"/>
          <p:cNvSpPr txBox="1"/>
          <p:nvPr>
            <p:ph type="title"/>
          </p:nvPr>
        </p:nvSpPr>
        <p:spPr>
          <a:xfrm>
            <a:off x="175700" y="983575"/>
            <a:ext cx="32502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8"/>
          <p:cNvSpPr/>
          <p:nvPr/>
        </p:nvSpPr>
        <p:spPr>
          <a:xfrm>
            <a:off x="4680600" y="1652551"/>
            <a:ext cx="4283100" cy="755700"/>
          </a:xfrm>
          <a:prstGeom prst="roundRect">
            <a:avLst>
              <a:gd fmla="val 16744" name="adj"/>
            </a:avLst>
          </a:prstGeom>
          <a:solidFill>
            <a:srgbClr val="EFEFE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8"/>
          <p:cNvSpPr/>
          <p:nvPr/>
        </p:nvSpPr>
        <p:spPr>
          <a:xfrm>
            <a:off x="4680600" y="2408250"/>
            <a:ext cx="4283100" cy="2031000"/>
          </a:xfrm>
          <a:prstGeom prst="roundRect">
            <a:avLst>
              <a:gd fmla="val 7347" name="adj"/>
            </a:avLst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8"/>
          <p:cNvSpPr/>
          <p:nvPr/>
        </p:nvSpPr>
        <p:spPr>
          <a:xfrm>
            <a:off x="180300" y="4641300"/>
            <a:ext cx="8783400" cy="714900"/>
          </a:xfrm>
          <a:prstGeom prst="roundRect">
            <a:avLst>
              <a:gd fmla="val 16744" name="adj"/>
            </a:avLst>
          </a:prstGeom>
          <a:solidFill>
            <a:srgbClr val="EFEFE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/>
          <p:nvPr/>
        </p:nvSpPr>
        <p:spPr>
          <a:xfrm>
            <a:off x="180300" y="5366350"/>
            <a:ext cx="8783400" cy="1293600"/>
          </a:xfrm>
          <a:prstGeom prst="roundRect">
            <a:avLst>
              <a:gd fmla="val 7347" name="adj"/>
            </a:avLst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8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8"/>
          <p:cNvSpPr txBox="1"/>
          <p:nvPr>
            <p:ph idx="1" type="body"/>
          </p:nvPr>
        </p:nvSpPr>
        <p:spPr>
          <a:xfrm>
            <a:off x="308125" y="4643564"/>
            <a:ext cx="7871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8" name="Google Shape;78;p8"/>
          <p:cNvSpPr txBox="1"/>
          <p:nvPr>
            <p:ph idx="2" type="body"/>
          </p:nvPr>
        </p:nvSpPr>
        <p:spPr>
          <a:xfrm>
            <a:off x="308125" y="5513046"/>
            <a:ext cx="8560200" cy="9993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3" type="body"/>
          </p:nvPr>
        </p:nvSpPr>
        <p:spPr>
          <a:xfrm>
            <a:off x="4811025" y="1652550"/>
            <a:ext cx="35406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0" name="Google Shape;80;p8"/>
          <p:cNvSpPr txBox="1"/>
          <p:nvPr>
            <p:ph idx="4" type="body"/>
          </p:nvPr>
        </p:nvSpPr>
        <p:spPr>
          <a:xfrm>
            <a:off x="4808425" y="2489304"/>
            <a:ext cx="3982500" cy="1863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pic>
        <p:nvPicPr>
          <p:cNvPr id="81" name="Google Shape;81;p8"/>
          <p:cNvPicPr preferRelativeResize="0"/>
          <p:nvPr/>
        </p:nvPicPr>
        <p:blipFill rotWithShape="1">
          <a:blip r:embed="rId2">
            <a:alphaModFix/>
          </a:blip>
          <a:srcRect b="0" l="357" r="357" t="0"/>
          <a:stretch/>
        </p:blipFill>
        <p:spPr>
          <a:xfrm>
            <a:off x="8458099" y="1794138"/>
            <a:ext cx="262850" cy="47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8"/>
          <p:cNvPicPr preferRelativeResize="0"/>
          <p:nvPr/>
        </p:nvPicPr>
        <p:blipFill rotWithShape="1">
          <a:blip r:embed="rId3">
            <a:alphaModFix/>
          </a:blip>
          <a:srcRect b="0" l="357" r="357" t="0"/>
          <a:stretch/>
        </p:blipFill>
        <p:spPr>
          <a:xfrm>
            <a:off x="8351623" y="4783580"/>
            <a:ext cx="475800" cy="5008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. Question slide - Table">
  <p:cSld name="CUSTOM_15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/>
          <p:nvPr/>
        </p:nvSpPr>
        <p:spPr>
          <a:xfrm>
            <a:off x="178686" y="989975"/>
            <a:ext cx="28512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5" name="Google Shape;85;p9"/>
          <p:cNvSpPr txBox="1"/>
          <p:nvPr>
            <p:ph type="title"/>
          </p:nvPr>
        </p:nvSpPr>
        <p:spPr>
          <a:xfrm>
            <a:off x="175700" y="983575"/>
            <a:ext cx="28512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9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9"/>
          <p:cNvSpPr/>
          <p:nvPr/>
        </p:nvSpPr>
        <p:spPr>
          <a:xfrm>
            <a:off x="175702" y="5012789"/>
            <a:ext cx="3564600" cy="747600"/>
          </a:xfrm>
          <a:prstGeom prst="roundRect">
            <a:avLst>
              <a:gd fmla="val 22074" name="adj"/>
            </a:avLst>
          </a:prstGeom>
          <a:solidFill>
            <a:srgbClr val="EFEFEF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 txBox="1"/>
          <p:nvPr>
            <p:ph idx="1" type="body"/>
          </p:nvPr>
        </p:nvSpPr>
        <p:spPr>
          <a:xfrm>
            <a:off x="250126" y="5012550"/>
            <a:ext cx="3355200" cy="7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 sz="14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●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○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81245"/>
              </a:buClr>
              <a:buSzPts val="1400"/>
              <a:buFont typeface="Nunito"/>
              <a:buChar char="■"/>
              <a:defRPr b="1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. Question slide - Table 3">
  <p:cSld name="CUSTOM_15_4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/>
          <p:nvPr/>
        </p:nvSpPr>
        <p:spPr>
          <a:xfrm>
            <a:off x="179805" y="989975"/>
            <a:ext cx="3918600" cy="431100"/>
          </a:xfrm>
          <a:prstGeom prst="roundRect">
            <a:avLst>
              <a:gd fmla="val 32632" name="adj"/>
            </a:avLst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1" name="Google Shape;91;p10"/>
          <p:cNvSpPr txBox="1"/>
          <p:nvPr>
            <p:ph type="title"/>
          </p:nvPr>
        </p:nvSpPr>
        <p:spPr>
          <a:xfrm>
            <a:off x="175700" y="983575"/>
            <a:ext cx="39186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0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idx="2" type="sldNum"/>
          </p:nvPr>
        </p:nvSpPr>
        <p:spPr>
          <a:xfrm>
            <a:off x="8875275" y="6662075"/>
            <a:ext cx="447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>
            <a:lvl1pPr lvl="0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buNone/>
              <a:defRPr b="1" sz="16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14">
          <p15:clr>
            <a:srgbClr val="EA4335"/>
          </p15:clr>
        </p15:guide>
        <p15:guide id="2" orient="horz" pos="4195">
          <p15:clr>
            <a:srgbClr val="EA4335"/>
          </p15:clr>
        </p15:guide>
        <p15:guide id="3" pos="5646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rive.google.com/drive/folders/1iiBaQDXHPgYh3OLNpdUZAHyvtsUzzx5E?usp=sharing" TargetMode="External"/><Relationship Id="rId4" Type="http://schemas.openxmlformats.org/officeDocument/2006/relationships/hyperlink" Target="https://drive.google.com/drive/folders/1iiBaQDXHPgYh3OLNpdUZAHyvtsUzzx5E?usp=sharing" TargetMode="External"/><Relationship Id="rId5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arth.google.com/web/" TargetMode="External"/><Relationship Id="rId4" Type="http://schemas.openxmlformats.org/officeDocument/2006/relationships/hyperlink" Target="http://drive.google.com/file/d/1LF_aSlgNbyiqIAmN_8t0KeBYRg7YcsWf/view" TargetMode="External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LF_aSlgNbyiqIAmN_8t0KeBYRg7YcsWf/view" TargetMode="External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180275" y="1072575"/>
            <a:ext cx="87834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NAUTICAL NETWORK</a:t>
            </a:r>
            <a:endParaRPr sz="5700"/>
          </a:p>
        </p:txBody>
      </p:sp>
      <p:sp>
        <p:nvSpPr>
          <p:cNvPr id="141" name="Google Shape;141;p15"/>
          <p:cNvSpPr txBox="1"/>
          <p:nvPr>
            <p:ph idx="1" type="subTitle"/>
          </p:nvPr>
        </p:nvSpPr>
        <p:spPr>
          <a:xfrm>
            <a:off x="180275" y="2044475"/>
            <a:ext cx="87834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Ocean</a:t>
            </a:r>
            <a:endParaRPr/>
          </a:p>
        </p:txBody>
      </p:sp>
      <p:sp>
        <p:nvSpPr>
          <p:cNvPr id="142" name="Google Shape;142;p15"/>
          <p:cNvSpPr txBox="1"/>
          <p:nvPr>
            <p:ph idx="2" type="body"/>
          </p:nvPr>
        </p:nvSpPr>
        <p:spPr>
          <a:xfrm>
            <a:off x="4358950" y="4323325"/>
            <a:ext cx="3306900" cy="12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Where do sharks like to go?</a:t>
            </a:r>
            <a:endParaRPr sz="2800"/>
          </a:p>
        </p:txBody>
      </p:sp>
      <p:pic>
        <p:nvPicPr>
          <p:cNvPr descr="A globe of the earth showcasing North and South America. Each continent border is highlighted in yellow. There is a red line representing the movement of a tracked shark off the coast of Costa Rica&#10;" id="143" name="Google Shape;143;p15" title="Google Earth map of the Americas"/>
          <p:cNvPicPr preferRelativeResize="0"/>
          <p:nvPr/>
        </p:nvPicPr>
        <p:blipFill rotWithShape="1">
          <a:blip r:embed="rId3">
            <a:alphaModFix/>
          </a:blip>
          <a:srcRect b="27341" l="34250" r="13442" t="17908"/>
          <a:stretch/>
        </p:blipFill>
        <p:spPr>
          <a:xfrm>
            <a:off x="157475" y="2905200"/>
            <a:ext cx="3776100" cy="3754800"/>
          </a:xfrm>
          <a:prstGeom prst="roundRect">
            <a:avLst>
              <a:gd fmla="val 6927" name="adj"/>
            </a:avLst>
          </a:prstGeom>
          <a:noFill/>
          <a:ln>
            <a:noFill/>
          </a:ln>
        </p:spPr>
      </p:pic>
      <p:sp>
        <p:nvSpPr>
          <p:cNvPr id="144" name="Google Shape;144;p15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"/>
          <p:cNvSpPr txBox="1"/>
          <p:nvPr>
            <p:ph type="title"/>
          </p:nvPr>
        </p:nvSpPr>
        <p:spPr>
          <a:xfrm>
            <a:off x="175700" y="983575"/>
            <a:ext cx="32502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Hammerhead Shark A - Male</a:t>
            </a:r>
            <a:endParaRPr/>
          </a:p>
        </p:txBody>
      </p:sp>
      <p:sp>
        <p:nvSpPr>
          <p:cNvPr id="242" name="Google Shape;242;p24"/>
          <p:cNvSpPr txBox="1"/>
          <p:nvPr>
            <p:ph idx="3" type="body"/>
          </p:nvPr>
        </p:nvSpPr>
        <p:spPr>
          <a:xfrm>
            <a:off x="4811025" y="1652550"/>
            <a:ext cx="35406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how hammerhead A travels over time.</a:t>
            </a:r>
            <a:endParaRPr/>
          </a:p>
        </p:txBody>
      </p:sp>
      <p:sp>
        <p:nvSpPr>
          <p:cNvPr id="243" name="Google Shape;243;p24"/>
          <p:cNvSpPr txBox="1"/>
          <p:nvPr>
            <p:ph idx="4" type="body"/>
          </p:nvPr>
        </p:nvSpPr>
        <p:spPr>
          <a:xfrm>
            <a:off x="4808425" y="2489304"/>
            <a:ext cx="3982500" cy="1863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4"/>
          <p:cNvSpPr txBox="1"/>
          <p:nvPr>
            <p:ph idx="1" type="body"/>
          </p:nvPr>
        </p:nvSpPr>
        <p:spPr>
          <a:xfrm>
            <a:off x="308125" y="4643564"/>
            <a:ext cx="7871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environments does this hammerhead prefer? How do you know?</a:t>
            </a:r>
            <a:endParaRPr/>
          </a:p>
        </p:txBody>
      </p:sp>
      <p:sp>
        <p:nvSpPr>
          <p:cNvPr id="245" name="Google Shape;245;p24"/>
          <p:cNvSpPr txBox="1"/>
          <p:nvPr>
            <p:ph idx="2" type="body"/>
          </p:nvPr>
        </p:nvSpPr>
        <p:spPr>
          <a:xfrm>
            <a:off x="308125" y="5513046"/>
            <a:ext cx="8560200" cy="9993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black and white photo of a shark A, a male scalloped hammerhead shark swimming in the ocean&#10;" id="246" name="Google Shape;246;p24" title="Shark A"/>
          <p:cNvPicPr preferRelativeResize="0"/>
          <p:nvPr/>
        </p:nvPicPr>
        <p:blipFill rotWithShape="1">
          <a:blip r:embed="rId3">
            <a:alphaModFix/>
          </a:blip>
          <a:srcRect b="12763" l="2728" r="8971" t="1978"/>
          <a:stretch/>
        </p:blipFill>
        <p:spPr>
          <a:xfrm>
            <a:off x="175700" y="1652550"/>
            <a:ext cx="4256400" cy="2786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47" name="Google Shape;247;p24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5"/>
          <p:cNvSpPr txBox="1"/>
          <p:nvPr>
            <p:ph type="title"/>
          </p:nvPr>
        </p:nvSpPr>
        <p:spPr>
          <a:xfrm>
            <a:off x="175700" y="983575"/>
            <a:ext cx="32502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Hammerhead Shark B - Female</a:t>
            </a:r>
            <a:endParaRPr/>
          </a:p>
        </p:txBody>
      </p:sp>
      <p:sp>
        <p:nvSpPr>
          <p:cNvPr id="253" name="Google Shape;253;p25"/>
          <p:cNvSpPr txBox="1"/>
          <p:nvPr>
            <p:ph idx="3" type="body"/>
          </p:nvPr>
        </p:nvSpPr>
        <p:spPr>
          <a:xfrm>
            <a:off x="4811025" y="1652550"/>
            <a:ext cx="35406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how hammerhead B travels over time.</a:t>
            </a:r>
            <a:endParaRPr/>
          </a:p>
        </p:txBody>
      </p:sp>
      <p:sp>
        <p:nvSpPr>
          <p:cNvPr id="254" name="Google Shape;254;p25"/>
          <p:cNvSpPr txBox="1"/>
          <p:nvPr>
            <p:ph idx="4" type="body"/>
          </p:nvPr>
        </p:nvSpPr>
        <p:spPr>
          <a:xfrm>
            <a:off x="4808425" y="2489304"/>
            <a:ext cx="3982500" cy="1863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5"/>
          <p:cNvSpPr txBox="1"/>
          <p:nvPr>
            <p:ph idx="1" type="body"/>
          </p:nvPr>
        </p:nvSpPr>
        <p:spPr>
          <a:xfrm>
            <a:off x="308125" y="4643564"/>
            <a:ext cx="7871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environments does this hammerhead prefer? How do you know?</a:t>
            </a:r>
            <a:endParaRPr/>
          </a:p>
        </p:txBody>
      </p:sp>
      <p:sp>
        <p:nvSpPr>
          <p:cNvPr id="256" name="Google Shape;256;p25"/>
          <p:cNvSpPr txBox="1"/>
          <p:nvPr>
            <p:ph idx="2" type="body"/>
          </p:nvPr>
        </p:nvSpPr>
        <p:spPr>
          <a:xfrm>
            <a:off x="308125" y="5513046"/>
            <a:ext cx="8560200" cy="9993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black and white photo of shark B, a female scalloped hammerhead shark swimming about a coral structure with small fish swimming below it " id="257" name="Google Shape;257;p25" title="Shark B"/>
          <p:cNvPicPr preferRelativeResize="0"/>
          <p:nvPr/>
        </p:nvPicPr>
        <p:blipFill rotWithShape="1">
          <a:blip r:embed="rId3">
            <a:alphaModFix/>
          </a:blip>
          <a:srcRect b="10378" l="4446" r="4446" t="0"/>
          <a:stretch/>
        </p:blipFill>
        <p:spPr>
          <a:xfrm>
            <a:off x="175700" y="1652550"/>
            <a:ext cx="4256400" cy="2786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58" name="Google Shape;258;p25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/>
          <p:nvPr>
            <p:ph type="title"/>
          </p:nvPr>
        </p:nvSpPr>
        <p:spPr>
          <a:xfrm>
            <a:off x="175700" y="983575"/>
            <a:ext cx="39186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the two Hammerhead Sharks</a:t>
            </a:r>
            <a:endParaRPr/>
          </a:p>
        </p:txBody>
      </p:sp>
      <p:graphicFrame>
        <p:nvGraphicFramePr>
          <p:cNvPr descr="A table to compare findings about the 2 sharks. There are 2 columns 1 for Hammerhead A, and the other for Hammerhead B. There are 3 rows to input information. One for distance travelled, one for preferred locations, and one labelled &quot;add your own&quot; to include other observations made." id="264" name="Google Shape;264;p26" title="Table to compare Hammerhead A and Hammerhead B"/>
          <p:cNvGraphicFramePr/>
          <p:nvPr/>
        </p:nvGraphicFramePr>
        <p:xfrm>
          <a:off x="180300" y="16820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{0179BCC2-C465-49FA-8E49-1B8FB8BF66D9}</a:tableStyleId>
              </a:tblPr>
              <a:tblGrid>
                <a:gridCol w="1978550"/>
                <a:gridCol w="3315525"/>
                <a:gridCol w="3429300"/>
              </a:tblGrid>
              <a:tr h="509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t/>
                      </a:r>
                      <a:endParaRPr u="none" cap="none" strike="noStrike">
                        <a:solidFill>
                          <a:srgbClr val="FFFFF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chemeClr val="lt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Hammerhead A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chemeClr val="lt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Hammerhead B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 anchor="ctr">
                    <a:solidFill>
                      <a:schemeClr val="dk1"/>
                    </a:solidFill>
                  </a:tcPr>
                </a:tc>
              </a:tr>
              <a:tr h="1436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rgbClr val="05197A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Distance travelled</a:t>
                      </a:r>
                      <a:endParaRPr u="none" cap="none" strike="noStrike">
                        <a:solidFill>
                          <a:srgbClr val="05197A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 anchor="ctr"/>
                </a:tc>
              </a:tr>
              <a:tr h="1586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rgbClr val="05197A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Preferred locations</a:t>
                      </a:r>
                      <a:endParaRPr u="none" cap="none" strike="noStrike">
                        <a:solidFill>
                          <a:srgbClr val="05197A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t/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t/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 anchor="ctr"/>
                </a:tc>
              </a:tr>
              <a:tr h="1445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" u="none" cap="none" strike="noStrike">
                          <a:solidFill>
                            <a:srgbClr val="05197A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[Add your own]</a:t>
                      </a:r>
                      <a:endParaRPr i="1" u="none" cap="none" strike="noStrike">
                        <a:solidFill>
                          <a:srgbClr val="05197A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t/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t/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21900" marB="121900" marR="91425" marL="91425" anchor="ctr"/>
                </a:tc>
              </a:tr>
            </a:tbl>
          </a:graphicData>
        </a:graphic>
      </p:graphicFrame>
      <p:sp>
        <p:nvSpPr>
          <p:cNvPr id="265" name="Google Shape;265;p26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/>
          <p:cNvSpPr txBox="1"/>
          <p:nvPr>
            <p:ph type="title"/>
          </p:nvPr>
        </p:nvSpPr>
        <p:spPr>
          <a:xfrm>
            <a:off x="175700" y="983575"/>
            <a:ext cx="36024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you wondering about?</a:t>
            </a:r>
            <a:endParaRPr/>
          </a:p>
        </p:txBody>
      </p:sp>
      <p:sp>
        <p:nvSpPr>
          <p:cNvPr id="271" name="Google Shape;271;p27"/>
          <p:cNvSpPr txBox="1"/>
          <p:nvPr>
            <p:ph idx="1" type="body"/>
          </p:nvPr>
        </p:nvSpPr>
        <p:spPr>
          <a:xfrm>
            <a:off x="319115" y="1652550"/>
            <a:ext cx="7985700" cy="86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that we know where these two sharks like to go, what questions should we ask to figure out why they like to go there?</a:t>
            </a:r>
            <a:endParaRPr/>
          </a:p>
        </p:txBody>
      </p:sp>
      <p:sp>
        <p:nvSpPr>
          <p:cNvPr id="272" name="Google Shape;272;p27"/>
          <p:cNvSpPr txBox="1"/>
          <p:nvPr>
            <p:ph idx="2" type="body"/>
          </p:nvPr>
        </p:nvSpPr>
        <p:spPr>
          <a:xfrm>
            <a:off x="319125" y="2700212"/>
            <a:ext cx="8526900" cy="3804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7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175700" y="983575"/>
            <a:ext cx="22320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72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Here’s your challenge:</a:t>
            </a:r>
            <a:endParaRPr i="1"/>
          </a:p>
        </p:txBody>
      </p:sp>
      <p:sp>
        <p:nvSpPr>
          <p:cNvPr id="150" name="Google Shape;150;p16"/>
          <p:cNvSpPr txBox="1"/>
          <p:nvPr>
            <p:ph idx="1" type="subTitle"/>
          </p:nvPr>
        </p:nvSpPr>
        <p:spPr>
          <a:xfrm>
            <a:off x="2277700" y="989100"/>
            <a:ext cx="3648900" cy="431100"/>
          </a:xfrm>
          <a:prstGeom prst="rect">
            <a:avLst/>
          </a:prstGeom>
        </p:spPr>
        <p:txBody>
          <a:bodyPr anchorCtr="0" anchor="ctr" bIns="91425" lIns="91425" spcFirstLastPara="1" rIns="91425" wrap="square" tIns="72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Track two sharks</a:t>
            </a:r>
            <a:r>
              <a:rPr lang="en"/>
              <a:t> using Google Earth.</a:t>
            </a:r>
            <a:endParaRPr/>
          </a:p>
        </p:txBody>
      </p:sp>
      <p:sp>
        <p:nvSpPr>
          <p:cNvPr id="151" name="Google Shape;151;p16"/>
          <p:cNvSpPr txBox="1"/>
          <p:nvPr>
            <p:ph idx="2" type="body"/>
          </p:nvPr>
        </p:nvSpPr>
        <p:spPr>
          <a:xfrm>
            <a:off x="267300" y="1947275"/>
            <a:ext cx="41961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your to-do list:</a:t>
            </a:r>
            <a:endParaRPr/>
          </a:p>
        </p:txBody>
      </p:sp>
      <p:sp>
        <p:nvSpPr>
          <p:cNvPr id="152" name="Google Shape;152;p16"/>
          <p:cNvSpPr txBox="1"/>
          <p:nvPr/>
        </p:nvSpPr>
        <p:spPr>
          <a:xfrm>
            <a:off x="368169" y="2651859"/>
            <a:ext cx="63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Step 1</a:t>
            </a:r>
            <a:endParaRPr b="1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3" name="Google Shape;153;p16"/>
          <p:cNvSpPr txBox="1"/>
          <p:nvPr>
            <p:ph idx="3" type="body"/>
          </p:nvPr>
        </p:nvSpPr>
        <p:spPr>
          <a:xfrm>
            <a:off x="993340" y="2651859"/>
            <a:ext cx="32010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Download the Shark Tracking Data files for Google Earth.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6"/>
          <p:cNvSpPr txBox="1"/>
          <p:nvPr/>
        </p:nvSpPr>
        <p:spPr>
          <a:xfrm>
            <a:off x="354775" y="3435588"/>
            <a:ext cx="63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Step 2</a:t>
            </a:r>
            <a:endParaRPr b="1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5" name="Google Shape;155;p16"/>
          <p:cNvSpPr txBox="1"/>
          <p:nvPr>
            <p:ph idx="3" type="body"/>
          </p:nvPr>
        </p:nvSpPr>
        <p:spPr>
          <a:xfrm>
            <a:off x="979946" y="3435588"/>
            <a:ext cx="32010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a bit about blacktip and scalloped hammerhead sharks. </a:t>
            </a:r>
            <a:endParaRPr/>
          </a:p>
        </p:txBody>
      </p:sp>
      <p:sp>
        <p:nvSpPr>
          <p:cNvPr id="156" name="Google Shape;156;p16"/>
          <p:cNvSpPr txBox="1"/>
          <p:nvPr/>
        </p:nvSpPr>
        <p:spPr>
          <a:xfrm rot="3249">
            <a:off x="358950" y="4190409"/>
            <a:ext cx="63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Step 3</a:t>
            </a:r>
            <a:endParaRPr b="1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7" name="Google Shape;157;p16"/>
          <p:cNvSpPr txBox="1"/>
          <p:nvPr>
            <p:ph idx="4" type="body"/>
          </p:nvPr>
        </p:nvSpPr>
        <p:spPr>
          <a:xfrm>
            <a:off x="993340" y="4190109"/>
            <a:ext cx="32010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out where the blacktip shark goes using Google Earth.</a:t>
            </a:r>
            <a:endParaRPr/>
          </a:p>
        </p:txBody>
      </p:sp>
      <p:sp>
        <p:nvSpPr>
          <p:cNvPr id="158" name="Google Shape;158;p16"/>
          <p:cNvSpPr txBox="1"/>
          <p:nvPr/>
        </p:nvSpPr>
        <p:spPr>
          <a:xfrm>
            <a:off x="368171" y="4890184"/>
            <a:ext cx="63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Step 4</a:t>
            </a:r>
            <a:endParaRPr b="1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9" name="Google Shape;159;p16"/>
          <p:cNvSpPr txBox="1"/>
          <p:nvPr>
            <p:ph idx="5" type="body"/>
          </p:nvPr>
        </p:nvSpPr>
        <p:spPr>
          <a:xfrm>
            <a:off x="993340" y="4890184"/>
            <a:ext cx="32010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out where the scalloped hammerhead shark goes using Google Earth. </a:t>
            </a:r>
            <a:endParaRPr/>
          </a:p>
        </p:txBody>
      </p:sp>
      <p:sp>
        <p:nvSpPr>
          <p:cNvPr id="160" name="Google Shape;160;p16"/>
          <p:cNvSpPr txBox="1"/>
          <p:nvPr/>
        </p:nvSpPr>
        <p:spPr>
          <a:xfrm>
            <a:off x="368171" y="5804584"/>
            <a:ext cx="63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Step 5</a:t>
            </a:r>
            <a:endParaRPr b="1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1" name="Google Shape;161;p16"/>
          <p:cNvSpPr txBox="1"/>
          <p:nvPr>
            <p:ph idx="5" type="body"/>
          </p:nvPr>
        </p:nvSpPr>
        <p:spPr>
          <a:xfrm>
            <a:off x="993350" y="5804575"/>
            <a:ext cx="3147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the movements of the two sharks. </a:t>
            </a:r>
            <a:endParaRPr/>
          </a:p>
        </p:txBody>
      </p:sp>
      <p:sp>
        <p:nvSpPr>
          <p:cNvPr id="162" name="Google Shape;162;p16"/>
          <p:cNvSpPr txBox="1"/>
          <p:nvPr/>
        </p:nvSpPr>
        <p:spPr>
          <a:xfrm>
            <a:off x="5432675" y="5335800"/>
            <a:ext cx="3350100" cy="13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81245"/>
                </a:solidFill>
                <a:latin typeface="Nunito"/>
                <a:ea typeface="Nunito"/>
                <a:cs typeface="Nunito"/>
                <a:sym typeface="Nunito"/>
              </a:rPr>
              <a:t>You need more than one file to do this activity!</a:t>
            </a:r>
            <a:endParaRPr b="1" sz="1600">
              <a:solidFill>
                <a:srgbClr val="181245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Click here to get the Shark Tracking Data files from the “KML Files” folder.</a:t>
            </a:r>
            <a:endParaRPr b="1">
              <a:solidFill>
                <a:srgbClr val="18124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descr="A silhouette of a scalloped hammerhead shark swimming in the dark open ocean." id="163" name="Google Shape;163;p16" title="Scalloped hammerhead shark"/>
          <p:cNvPicPr preferRelativeResize="0"/>
          <p:nvPr>
            <p:ph idx="6" type="pic"/>
          </p:nvPr>
        </p:nvPicPr>
        <p:blipFill rotWithShape="1">
          <a:blip r:embed="rId5">
            <a:alphaModFix/>
          </a:blip>
          <a:srcRect b="13297" l="40345" r="24731" t="31572"/>
          <a:stretch/>
        </p:blipFill>
        <p:spPr>
          <a:xfrm>
            <a:off x="4724350" y="1652550"/>
            <a:ext cx="4239300" cy="3442800"/>
          </a:xfrm>
          <a:prstGeom prst="roundRect">
            <a:avLst>
              <a:gd fmla="val 16667" name="adj"/>
            </a:avLst>
          </a:prstGeom>
        </p:spPr>
      </p:pic>
      <p:sp>
        <p:nvSpPr>
          <p:cNvPr id="164" name="Google Shape;164;p16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 txBox="1"/>
          <p:nvPr>
            <p:ph type="title"/>
          </p:nvPr>
        </p:nvSpPr>
        <p:spPr>
          <a:xfrm>
            <a:off x="175700" y="983575"/>
            <a:ext cx="28221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facts: Blacktip Shark</a:t>
            </a:r>
            <a:endParaRPr/>
          </a:p>
        </p:txBody>
      </p:sp>
      <p:pic>
        <p:nvPicPr>
          <p:cNvPr descr="A black and white photo of a Blacktip shark swimming over a coral reef " id="170" name="Google Shape;170;p17" title="Blacktip shark"/>
          <p:cNvPicPr preferRelativeResize="0"/>
          <p:nvPr/>
        </p:nvPicPr>
        <p:blipFill rotWithShape="1">
          <a:blip r:embed="rId3">
            <a:alphaModFix/>
          </a:blip>
          <a:srcRect b="0" l="-400" r="399" t="0"/>
          <a:stretch/>
        </p:blipFill>
        <p:spPr>
          <a:xfrm>
            <a:off x="180275" y="1691925"/>
            <a:ext cx="3564600" cy="3053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71" name="Google Shape;171;p17"/>
          <p:cNvSpPr txBox="1"/>
          <p:nvPr>
            <p:ph idx="1" type="body"/>
          </p:nvPr>
        </p:nvSpPr>
        <p:spPr>
          <a:xfrm>
            <a:off x="250125" y="5012550"/>
            <a:ext cx="3494700" cy="7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Scientific name: </a:t>
            </a:r>
            <a:r>
              <a:rPr b="0" lang="en">
                <a:latin typeface="Nunito ExtraBold"/>
                <a:ea typeface="Nunito ExtraBold"/>
                <a:cs typeface="Nunito ExtraBold"/>
                <a:sym typeface="Nunito ExtraBold"/>
              </a:rPr>
              <a:t>Carcharhinus limbatus</a:t>
            </a:r>
            <a:endParaRPr b="0"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Status: </a:t>
            </a:r>
            <a:r>
              <a:rPr b="0" lang="en">
                <a:latin typeface="Nunito ExtraBold"/>
                <a:ea typeface="Nunito ExtraBold"/>
                <a:cs typeface="Nunito ExtraBold"/>
                <a:sym typeface="Nunito ExtraBold"/>
              </a:rPr>
              <a:t>Near threatened</a:t>
            </a:r>
            <a:endParaRPr b="0"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  <p:graphicFrame>
        <p:nvGraphicFramePr>
          <p:cNvPr id="172" name="Google Shape;172;p17"/>
          <p:cNvGraphicFramePr/>
          <p:nvPr/>
        </p:nvGraphicFramePr>
        <p:xfrm>
          <a:off x="4026525" y="169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{B7597324-8F74-48CE-B01B-ABE9E4D41862}</a:tableStyleId>
              </a:tblPr>
              <a:tblGrid>
                <a:gridCol w="1462900"/>
                <a:gridCol w="3414250"/>
              </a:tblGrid>
              <a:tr h="1123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chemeClr val="lt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Critical habitat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124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" u="none" cap="none" strike="noStrike">
                          <a:latin typeface="Nunito"/>
                          <a:ea typeface="Nunito"/>
                          <a:cs typeface="Nunito"/>
                          <a:sym typeface="Nunito"/>
                        </a:rPr>
                        <a:t>Blacktip </a:t>
                      </a:r>
                      <a:r>
                        <a:rPr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S</a:t>
                      </a:r>
                      <a:r>
                        <a:rPr lang="en" u="none" cap="none" strike="noStrike">
                          <a:latin typeface="Nunito"/>
                          <a:ea typeface="Nunito"/>
                          <a:cs typeface="Nunito"/>
                          <a:sym typeface="Nunito"/>
                        </a:rPr>
                        <a:t>harks can be found in the tropical, warm waters of the Pacific, Atlantic, and Indian Ocean.  </a:t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3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chemeClr val="lt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Diet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124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" u="none" cap="none" strike="noStrike">
                          <a:latin typeface="Nunito"/>
                          <a:ea typeface="Nunito"/>
                          <a:cs typeface="Nunito"/>
                          <a:sym typeface="Nunito"/>
                        </a:rPr>
                        <a:t>They primarily feed on small fish.  </a:t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2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chemeClr val="lt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Size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124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" u="none" cap="none" strike="noStrike">
                          <a:latin typeface="Nunito"/>
                          <a:ea typeface="Nunito"/>
                          <a:cs typeface="Nunito"/>
                          <a:sym typeface="Nunito"/>
                        </a:rPr>
                        <a:t>Adults can grow up to 2m and can give birth to 1-10 sharks in a litter.</a:t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59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chemeClr val="lt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Data collection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124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" u="none" cap="none" strike="noStrike">
                          <a:latin typeface="Nunito"/>
                          <a:ea typeface="Nunito"/>
                          <a:cs typeface="Nunito"/>
                          <a:sym typeface="Nunito"/>
                        </a:rPr>
                        <a:t>The </a:t>
                      </a:r>
                      <a:r>
                        <a:rPr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B</a:t>
                      </a:r>
                      <a:r>
                        <a:rPr lang="en" u="none" cap="none" strike="noStrike">
                          <a:latin typeface="Nunito"/>
                          <a:ea typeface="Nunito"/>
                          <a:cs typeface="Nunito"/>
                          <a:sym typeface="Nunito"/>
                        </a:rPr>
                        <a:t>lacktip </a:t>
                      </a:r>
                      <a:r>
                        <a:rPr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S</a:t>
                      </a:r>
                      <a:r>
                        <a:rPr lang="en" u="none" cap="none" strike="noStrike">
                          <a:latin typeface="Nunito"/>
                          <a:ea typeface="Nunito"/>
                          <a:cs typeface="Nunito"/>
                          <a:sym typeface="Nunito"/>
                        </a:rPr>
                        <a:t>hark data was collected using acoustic tags and receivers. </a:t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" u="none" cap="none" strike="noStrike">
                          <a:latin typeface="Nunito"/>
                          <a:ea typeface="Nunito"/>
                          <a:cs typeface="Nunito"/>
                          <a:sym typeface="Nunito"/>
                        </a:rPr>
                        <a:t>This </a:t>
                      </a:r>
                      <a:r>
                        <a:rPr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B</a:t>
                      </a:r>
                      <a:r>
                        <a:rPr lang="en" u="none" cap="none" strike="noStrike">
                          <a:latin typeface="Nunito"/>
                          <a:ea typeface="Nunito"/>
                          <a:cs typeface="Nunito"/>
                          <a:sym typeface="Nunito"/>
                        </a:rPr>
                        <a:t>lacktip was tagged with an external acoustic tag by a freediver on April 5, 2012. It first “pinged” a receiver on April 25, 2012. Its last ping was on September 3, 2012.</a:t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3" name="Google Shape;173;p17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"/>
          <p:cNvSpPr txBox="1"/>
          <p:nvPr>
            <p:ph type="title"/>
          </p:nvPr>
        </p:nvSpPr>
        <p:spPr>
          <a:xfrm>
            <a:off x="175700" y="983575"/>
            <a:ext cx="87879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facts: Scalloped Hammerhead Shark</a:t>
            </a:r>
            <a:endParaRPr/>
          </a:p>
        </p:txBody>
      </p:sp>
      <p:pic>
        <p:nvPicPr>
          <p:cNvPr descr="A black and white photo of a scalloped hammerhead swimming in the ocean &#10;" id="179" name="Google Shape;179;p18" title="Scalloped hammerhead shark"/>
          <p:cNvPicPr preferRelativeResize="0"/>
          <p:nvPr/>
        </p:nvPicPr>
        <p:blipFill rotWithShape="1">
          <a:blip r:embed="rId3">
            <a:alphaModFix/>
          </a:blip>
          <a:srcRect b="21023" l="1440" r="19395" t="2248"/>
          <a:stretch/>
        </p:blipFill>
        <p:spPr>
          <a:xfrm>
            <a:off x="180275" y="1684650"/>
            <a:ext cx="3564600" cy="3096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80" name="Google Shape;180;p18"/>
          <p:cNvSpPr txBox="1"/>
          <p:nvPr>
            <p:ph idx="1" type="body"/>
          </p:nvPr>
        </p:nvSpPr>
        <p:spPr>
          <a:xfrm>
            <a:off x="250126" y="5012550"/>
            <a:ext cx="3355200" cy="7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Scientific name: </a:t>
            </a:r>
            <a:r>
              <a:rPr b="0" i="1" lang="en">
                <a:latin typeface="Nunito ExtraBold"/>
                <a:ea typeface="Nunito ExtraBold"/>
                <a:cs typeface="Nunito ExtraBold"/>
                <a:sym typeface="Nunito ExtraBold"/>
              </a:rPr>
              <a:t>Sphyrna lewini</a:t>
            </a:r>
            <a:endParaRPr b="0" i="1"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Status: </a:t>
            </a:r>
            <a:r>
              <a:rPr b="0" lang="en">
                <a:latin typeface="Nunito ExtraBold"/>
                <a:ea typeface="Nunito ExtraBold"/>
                <a:cs typeface="Nunito ExtraBold"/>
                <a:sym typeface="Nunito ExtraBold"/>
              </a:rPr>
              <a:t>Critically endangered</a:t>
            </a:r>
            <a:endParaRPr b="0"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  <p:graphicFrame>
        <p:nvGraphicFramePr>
          <p:cNvPr id="181" name="Google Shape;181;p18"/>
          <p:cNvGraphicFramePr/>
          <p:nvPr/>
        </p:nvGraphicFramePr>
        <p:xfrm>
          <a:off x="4026525" y="169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{B7597324-8F74-48CE-B01B-ABE9E4D41862}</a:tableStyleId>
              </a:tblPr>
              <a:tblGrid>
                <a:gridCol w="1462900"/>
                <a:gridCol w="3414250"/>
              </a:tblGrid>
              <a:tr h="1172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chemeClr val="lt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Critical habitat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124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Considered to be the most common hammerhead shark, Scalloped Hammerheads can be found in the Pacific, Atlantic, and Indian Ocean.  </a:t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2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chemeClr val="lt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Diet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124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They have a varied diet of fish, squid, crustaceans, and stingrays. </a:t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80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chemeClr val="lt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Size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124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Adults, reaching 2-3m in length, will roam open waters, but give birth to pups in coastal waters.</a:t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2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" u="none" cap="none" strike="noStrike">
                          <a:solidFill>
                            <a:schemeClr val="lt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Data collection</a:t>
                      </a:r>
                      <a:endParaRPr u="none" cap="none" strike="noStrike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8124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The hammerhead data was collected using a </a:t>
                      </a:r>
                      <a:r>
                        <a:rPr b="1"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satellite tag</a:t>
                      </a:r>
                      <a:r>
                        <a:rPr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 that communicated with the Argos Satellite System.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Thank you to </a:t>
                      </a:r>
                      <a:r>
                        <a:rPr b="1"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Dr. Alex Hearn</a:t>
                      </a:r>
                      <a:r>
                        <a:rPr lang="en">
                          <a:latin typeface="Nunito"/>
                          <a:ea typeface="Nunito"/>
                          <a:cs typeface="Nunito"/>
                          <a:sym typeface="Nunito"/>
                        </a:rPr>
                        <a:t> for sharing this data with Ocean School!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u="none" cap="none" strike="noStrike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60500" marB="60500" marR="63500" marL="63500" anchor="ctr">
                    <a:lnL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E7E6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2" name="Google Shape;182;p18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 txBox="1"/>
          <p:nvPr>
            <p:ph type="title"/>
          </p:nvPr>
        </p:nvSpPr>
        <p:spPr>
          <a:xfrm>
            <a:off x="175700" y="983575"/>
            <a:ext cx="47937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Opening the Blacktip Shark tracks in Google Earth</a:t>
            </a:r>
            <a:endParaRPr/>
          </a:p>
        </p:txBody>
      </p:sp>
      <p:sp>
        <p:nvSpPr>
          <p:cNvPr id="188" name="Google Shape;188;p19"/>
          <p:cNvSpPr txBox="1"/>
          <p:nvPr>
            <p:ph idx="1" type="body"/>
          </p:nvPr>
        </p:nvSpPr>
        <p:spPr>
          <a:xfrm>
            <a:off x="248874" y="1924725"/>
            <a:ext cx="4279800" cy="45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▢"/>
            </a:pPr>
            <a:r>
              <a:rPr lang="en" sz="1400"/>
              <a:t>Download the kml files</a:t>
            </a:r>
            <a:r>
              <a:rPr lang="en" sz="1400"/>
              <a:t>.</a:t>
            </a:r>
            <a:endParaRPr sz="14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▢"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Click here to visit Google Earth in the Chrome browser. </a:t>
            </a:r>
            <a:endParaRPr sz="14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▢"/>
            </a:pPr>
            <a:r>
              <a:rPr lang="en" sz="1400"/>
              <a:t>Turn on the “</a:t>
            </a:r>
            <a:r>
              <a:rPr b="0" lang="en" sz="1400">
                <a:latin typeface="Nunito ExtraBold"/>
                <a:ea typeface="Nunito ExtraBold"/>
                <a:cs typeface="Nunito ExtraBold"/>
                <a:sym typeface="Nunito ExtraBold"/>
              </a:rPr>
              <a:t>Enable KML Import</a:t>
            </a:r>
            <a:r>
              <a:rPr lang="en" sz="1400"/>
              <a:t>” setting:</a:t>
            </a:r>
            <a:endParaRPr sz="1400"/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400"/>
              <a:t>Click the </a:t>
            </a:r>
            <a:r>
              <a:rPr b="0" lang="en" sz="1400">
                <a:latin typeface="Nunito ExtraBold"/>
                <a:ea typeface="Nunito ExtraBold"/>
                <a:cs typeface="Nunito ExtraBold"/>
                <a:sym typeface="Nunito ExtraBold"/>
              </a:rPr>
              <a:t>three lines</a:t>
            </a:r>
            <a:r>
              <a:rPr lang="en" sz="1400"/>
              <a:t> at the top left.</a:t>
            </a:r>
            <a:endParaRPr sz="14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400"/>
              <a:t>Click "</a:t>
            </a:r>
            <a:r>
              <a:rPr b="0" lang="en" sz="1400">
                <a:latin typeface="Nunito ExtraBold"/>
                <a:ea typeface="Nunito ExtraBold"/>
                <a:cs typeface="Nunito ExtraBold"/>
                <a:sym typeface="Nunito ExtraBold"/>
              </a:rPr>
              <a:t>Settings</a:t>
            </a:r>
            <a:r>
              <a:rPr lang="en" sz="1400"/>
              <a:t>" and scroll to the bottom.</a:t>
            </a:r>
            <a:endParaRPr sz="14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400"/>
              <a:t>Click the "</a:t>
            </a:r>
            <a:r>
              <a:rPr b="0" lang="en" sz="1400">
                <a:latin typeface="Nunito ExtraBold"/>
                <a:ea typeface="Nunito ExtraBold"/>
                <a:cs typeface="Nunito ExtraBold"/>
                <a:sym typeface="Nunito ExtraBold"/>
              </a:rPr>
              <a:t>Enable KML Import</a:t>
            </a:r>
            <a:r>
              <a:rPr lang="en" sz="1400"/>
              <a:t>" button. </a:t>
            </a:r>
            <a:endParaRPr sz="14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▢"/>
            </a:pPr>
            <a:r>
              <a:rPr lang="en" sz="1400"/>
              <a:t>Click the </a:t>
            </a:r>
            <a:r>
              <a:rPr b="0" lang="en" sz="1400">
                <a:latin typeface="Nunito ExtraBold"/>
                <a:ea typeface="Nunito ExtraBold"/>
                <a:cs typeface="Nunito ExtraBold"/>
                <a:sym typeface="Nunito ExtraBold"/>
              </a:rPr>
              <a:t>three lines</a:t>
            </a:r>
            <a:r>
              <a:rPr lang="en" sz="1400"/>
              <a:t> in the top left</a:t>
            </a:r>
            <a:endParaRPr sz="14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▢"/>
            </a:pPr>
            <a:r>
              <a:rPr lang="en" sz="1400"/>
              <a:t>Click the "</a:t>
            </a:r>
            <a:r>
              <a:rPr b="0" lang="en" sz="1400">
                <a:latin typeface="Nunito ExtraBold"/>
                <a:ea typeface="Nunito ExtraBold"/>
                <a:cs typeface="Nunito ExtraBold"/>
                <a:sym typeface="Nunito ExtraBold"/>
              </a:rPr>
              <a:t>My Places</a:t>
            </a:r>
            <a:r>
              <a:rPr lang="en" sz="1400"/>
              <a:t>" button</a:t>
            </a:r>
            <a:endParaRPr sz="14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600"/>
              <a:buChar char="▢"/>
            </a:pPr>
            <a:r>
              <a:rPr lang="en" sz="1400"/>
              <a:t>Click "</a:t>
            </a:r>
            <a:r>
              <a:rPr b="0" lang="en" sz="1400">
                <a:latin typeface="Nunito ExtraBold"/>
                <a:ea typeface="Nunito ExtraBold"/>
                <a:cs typeface="Nunito ExtraBold"/>
                <a:sym typeface="Nunito ExtraBold"/>
              </a:rPr>
              <a:t>Import KML File</a:t>
            </a:r>
            <a:r>
              <a:rPr lang="en" sz="1400"/>
              <a:t>" and select the </a:t>
            </a:r>
            <a:r>
              <a:rPr b="0" lang="en" sz="1400">
                <a:latin typeface="Nunito ExtraBold"/>
                <a:ea typeface="Nunito ExtraBold"/>
                <a:cs typeface="Nunito ExtraBold"/>
                <a:sym typeface="Nunito ExtraBold"/>
              </a:rPr>
              <a:t>Blacktip KML file</a:t>
            </a:r>
            <a:r>
              <a:rPr lang="en" sz="1400"/>
              <a:t> that you downloaded</a:t>
            </a:r>
            <a:endParaRPr sz="1400"/>
          </a:p>
        </p:txBody>
      </p:sp>
      <p:pic>
        <p:nvPicPr>
          <p:cNvPr descr="Screenshot of Google Earth webpage on a browser&#10;" id="189" name="Google Shape;189;p19" title="Google Earth browser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74925" y="1652550"/>
            <a:ext cx="4044600" cy="2256900"/>
          </a:xfrm>
          <a:prstGeom prst="roundRect">
            <a:avLst>
              <a:gd fmla="val 11049" name="adj"/>
            </a:avLst>
          </a:prstGeom>
          <a:noFill/>
          <a:ln>
            <a:noFill/>
          </a:ln>
        </p:spPr>
      </p:pic>
      <p:sp>
        <p:nvSpPr>
          <p:cNvPr id="190" name="Google Shape;190;p19"/>
          <p:cNvSpPr txBox="1"/>
          <p:nvPr/>
        </p:nvSpPr>
        <p:spPr>
          <a:xfrm>
            <a:off x="4974425" y="4190750"/>
            <a:ext cx="533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5CC61E"/>
                </a:solidFill>
                <a:latin typeface="Nunito"/>
                <a:ea typeface="Nunito"/>
                <a:cs typeface="Nunito"/>
                <a:sym typeface="Nunito"/>
              </a:rPr>
              <a:t>💡</a:t>
            </a:r>
            <a:endParaRPr b="1" sz="2700">
              <a:solidFill>
                <a:srgbClr val="5CC61E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1" name="Google Shape;191;p19"/>
          <p:cNvSpPr txBox="1"/>
          <p:nvPr>
            <p:ph idx="4" type="body"/>
          </p:nvPr>
        </p:nvSpPr>
        <p:spPr>
          <a:xfrm>
            <a:off x="5441550" y="4102250"/>
            <a:ext cx="3550200" cy="5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accent5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Tip </a:t>
            </a:r>
            <a:endParaRPr b="0">
              <a:solidFill>
                <a:schemeClr val="accent5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Click the image to watch a video demo. </a:t>
            </a:r>
            <a:endParaRPr/>
          </a:p>
        </p:txBody>
      </p:sp>
      <p:sp>
        <p:nvSpPr>
          <p:cNvPr id="192" name="Google Shape;192;p19"/>
          <p:cNvSpPr txBox="1"/>
          <p:nvPr>
            <p:ph idx="2" type="body"/>
          </p:nvPr>
        </p:nvSpPr>
        <p:spPr>
          <a:xfrm>
            <a:off x="5042351" y="4998925"/>
            <a:ext cx="3949200" cy="16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latin typeface="Nunito ExtraBold"/>
                <a:ea typeface="Nunito ExtraBold"/>
                <a:cs typeface="Nunito ExtraBold"/>
                <a:sym typeface="Nunito ExtraBold"/>
              </a:rPr>
              <a:t>Did you know?</a:t>
            </a:r>
            <a:endParaRPr b="0" sz="1500"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A KML file is a special file format used by Google Earth to display geographic data in your web browser.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/>
              <a:t>If you open a KML file in a text editor, it looks a lot like HTML. </a:t>
            </a:r>
            <a:endParaRPr/>
          </a:p>
        </p:txBody>
      </p:sp>
      <p:sp>
        <p:nvSpPr>
          <p:cNvPr id="193" name="Google Shape;193;p19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>
            <p:ph type="title"/>
          </p:nvPr>
        </p:nvSpPr>
        <p:spPr>
          <a:xfrm>
            <a:off x="175700" y="983575"/>
            <a:ext cx="33087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 the Blacktip Shark data</a:t>
            </a:r>
            <a:endParaRPr/>
          </a:p>
        </p:txBody>
      </p:sp>
      <p:sp>
        <p:nvSpPr>
          <p:cNvPr id="199" name="Google Shape;199;p20"/>
          <p:cNvSpPr txBox="1"/>
          <p:nvPr>
            <p:ph idx="1" type="body"/>
          </p:nvPr>
        </p:nvSpPr>
        <p:spPr>
          <a:xfrm>
            <a:off x="269775" y="1888550"/>
            <a:ext cx="41937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Measuring the area or perimeter:</a:t>
            </a:r>
            <a:endParaRPr/>
          </a:p>
        </p:txBody>
      </p:sp>
      <p:sp>
        <p:nvSpPr>
          <p:cNvPr id="200" name="Google Shape;200;p20"/>
          <p:cNvSpPr txBox="1"/>
          <p:nvPr>
            <p:ph idx="2" type="body"/>
          </p:nvPr>
        </p:nvSpPr>
        <p:spPr>
          <a:xfrm>
            <a:off x="263825" y="2411850"/>
            <a:ext cx="4026900" cy="40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Select the </a:t>
            </a:r>
            <a:r>
              <a:rPr b="0" lang="en">
                <a:latin typeface="Nunito ExtraBold"/>
                <a:ea typeface="Nunito ExtraBold"/>
                <a:cs typeface="Nunito ExtraBold"/>
                <a:sym typeface="Nunito ExtraBold"/>
              </a:rPr>
              <a:t>ruler</a:t>
            </a:r>
            <a:r>
              <a:rPr lang="en"/>
              <a:t> tool.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Click to choose a starting point.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Keep clicking! Create a closed shape by joining multiple lines together.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AutoNum type="arabicPeriod"/>
            </a:pPr>
            <a:r>
              <a:rPr lang="en"/>
              <a:t>Click </a:t>
            </a:r>
            <a:r>
              <a:rPr b="0" lang="en">
                <a:latin typeface="Nunito ExtraBold"/>
                <a:ea typeface="Nunito ExtraBold"/>
                <a:cs typeface="Nunito ExtraBold"/>
                <a:sym typeface="Nunito ExtraBold"/>
              </a:rPr>
              <a:t>Done</a:t>
            </a:r>
            <a:r>
              <a:rPr lang="en"/>
              <a:t>.</a:t>
            </a:r>
            <a:endParaRPr/>
          </a:p>
        </p:txBody>
      </p:sp>
      <p:sp>
        <p:nvSpPr>
          <p:cNvPr id="201" name="Google Shape;201;p20"/>
          <p:cNvSpPr txBox="1"/>
          <p:nvPr>
            <p:ph idx="3" type="body"/>
          </p:nvPr>
        </p:nvSpPr>
        <p:spPr>
          <a:xfrm>
            <a:off x="4808425" y="1652550"/>
            <a:ext cx="3496500" cy="11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far would a blacktip need to travel all the way around Cocos Island, starting from Alycone?</a:t>
            </a:r>
            <a:endParaRPr/>
          </a:p>
        </p:txBody>
      </p:sp>
      <p:sp>
        <p:nvSpPr>
          <p:cNvPr id="202" name="Google Shape;202;p20"/>
          <p:cNvSpPr txBox="1"/>
          <p:nvPr>
            <p:ph idx="4" type="body"/>
          </p:nvPr>
        </p:nvSpPr>
        <p:spPr>
          <a:xfrm>
            <a:off x="4818975" y="2940675"/>
            <a:ext cx="4026900" cy="3496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0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 txBox="1"/>
          <p:nvPr>
            <p:ph type="title"/>
          </p:nvPr>
        </p:nvSpPr>
        <p:spPr>
          <a:xfrm>
            <a:off x="175700" y="983575"/>
            <a:ext cx="47937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Explorer les données portant sur le Requin bordé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1"/>
          <p:cNvSpPr txBox="1"/>
          <p:nvPr>
            <p:ph idx="1" type="body"/>
          </p:nvPr>
        </p:nvSpPr>
        <p:spPr>
          <a:xfrm>
            <a:off x="248875" y="1848525"/>
            <a:ext cx="4279800" cy="23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Faites l’essai!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 sz="1400"/>
              <a:t>Effectuez un zoom avant ou arrière en vous servant des commandes + et – qui se trouvent dans le coin inférieur droit de l’écran.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 sz="1400"/>
              <a:t>Voyez-vous une chaîne de montagnes sous-marine à proximité de l’île Cocos? Basculez en 3D pour obtenir une vue latérale de la chaîne de montagnes.</a:t>
            </a:r>
            <a:endParaRPr sz="1400"/>
          </a:p>
        </p:txBody>
      </p:sp>
      <p:sp>
        <p:nvSpPr>
          <p:cNvPr id="210" name="Google Shape;210;p21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21"/>
          <p:cNvSpPr txBox="1"/>
          <p:nvPr>
            <p:ph idx="2" type="body"/>
          </p:nvPr>
        </p:nvSpPr>
        <p:spPr>
          <a:xfrm>
            <a:off x="257850" y="4295724"/>
            <a:ext cx="4279800" cy="20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Utilisez la règle de la barre d’outils pour prendre des mesures.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Sélectionnez la règle dans la barre d’outils se trouvant du côté gauche de l’écran.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Cliquez sur le point de départ, puis sur l’extrémité d’une ligne.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Cliquez sur OK. </a:t>
            </a:r>
            <a:endParaRPr sz="1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1"/>
          <p:cNvSpPr txBox="1"/>
          <p:nvPr>
            <p:ph idx="3" type="body"/>
          </p:nvPr>
        </p:nvSpPr>
        <p:spPr>
          <a:xfrm>
            <a:off x="5016645" y="1652550"/>
            <a:ext cx="3321300" cy="11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Quelle distance sépare le récepteur acoustique d’Alycone et celui de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 Gemelas 2?</a:t>
            </a:r>
            <a:endParaRPr/>
          </a:p>
        </p:txBody>
      </p:sp>
      <p:sp>
        <p:nvSpPr>
          <p:cNvPr id="213" name="Google Shape;213;p21"/>
          <p:cNvSpPr txBox="1"/>
          <p:nvPr>
            <p:ph idx="4" type="body"/>
          </p:nvPr>
        </p:nvSpPr>
        <p:spPr>
          <a:xfrm>
            <a:off x="5026666" y="2940675"/>
            <a:ext cx="3825000" cy="349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49670" y="1848519"/>
            <a:ext cx="3825000" cy="2092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/>
          <p:nvPr>
            <p:ph type="title"/>
          </p:nvPr>
        </p:nvSpPr>
        <p:spPr>
          <a:xfrm>
            <a:off x="175700" y="983575"/>
            <a:ext cx="37896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Opening the Hammerhead Shark data</a:t>
            </a:r>
            <a:endParaRPr/>
          </a:p>
        </p:txBody>
      </p:sp>
      <p:sp>
        <p:nvSpPr>
          <p:cNvPr id="220" name="Google Shape;220;p22"/>
          <p:cNvSpPr txBox="1"/>
          <p:nvPr>
            <p:ph idx="1" type="body"/>
          </p:nvPr>
        </p:nvSpPr>
        <p:spPr>
          <a:xfrm>
            <a:off x="263825" y="1924725"/>
            <a:ext cx="4200600" cy="45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▢"/>
            </a:pPr>
            <a:r>
              <a:rPr lang="en" sz="1400"/>
              <a:t>In Google Earth, click the "</a:t>
            </a:r>
            <a:r>
              <a:rPr b="0" lang="en" sz="1400">
                <a:latin typeface="Nunito ExtraBold"/>
                <a:ea typeface="Nunito ExtraBold"/>
                <a:cs typeface="Nunito ExtraBold"/>
                <a:sym typeface="Nunito ExtraBold"/>
              </a:rPr>
              <a:t>My Places</a:t>
            </a:r>
            <a:r>
              <a:rPr lang="en" sz="1400"/>
              <a:t>" button</a:t>
            </a:r>
            <a:endParaRPr sz="14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▢"/>
            </a:pPr>
            <a:r>
              <a:rPr lang="en" sz="1400"/>
              <a:t>Click  "</a:t>
            </a:r>
            <a:r>
              <a:rPr b="0" lang="en" sz="1400">
                <a:latin typeface="Nunito ExtraBold"/>
                <a:ea typeface="Nunito ExtraBold"/>
                <a:cs typeface="Nunito ExtraBold"/>
                <a:sym typeface="Nunito ExtraBold"/>
              </a:rPr>
              <a:t>Import KML File</a:t>
            </a:r>
            <a:r>
              <a:rPr lang="en" sz="1400"/>
              <a:t>" and select the </a:t>
            </a:r>
            <a:r>
              <a:rPr b="0" lang="en" sz="1400">
                <a:latin typeface="Nunito ExtraBold"/>
                <a:ea typeface="Nunito ExtraBold"/>
                <a:cs typeface="Nunito ExtraBold"/>
                <a:sym typeface="Nunito ExtraBold"/>
              </a:rPr>
              <a:t>Hammerhead KML file</a:t>
            </a:r>
            <a:r>
              <a:rPr lang="en" sz="1400"/>
              <a:t> that you downloaded.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400"/>
          </a:p>
        </p:txBody>
      </p:sp>
      <p:pic>
        <p:nvPicPr>
          <p:cNvPr descr="Screenshot of Google Earth webpage on a browser" id="221" name="Google Shape;221;p22" title="Google Earth browser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74925" y="1652550"/>
            <a:ext cx="4044600" cy="2256900"/>
          </a:xfrm>
          <a:prstGeom prst="roundRect">
            <a:avLst>
              <a:gd fmla="val 11049" name="adj"/>
            </a:avLst>
          </a:prstGeom>
          <a:noFill/>
          <a:ln>
            <a:noFill/>
          </a:ln>
        </p:spPr>
      </p:pic>
      <p:sp>
        <p:nvSpPr>
          <p:cNvPr id="222" name="Google Shape;222;p22"/>
          <p:cNvSpPr txBox="1"/>
          <p:nvPr/>
        </p:nvSpPr>
        <p:spPr>
          <a:xfrm>
            <a:off x="4974425" y="4190750"/>
            <a:ext cx="533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5CC61E"/>
                </a:solidFill>
                <a:latin typeface="Nunito"/>
                <a:ea typeface="Nunito"/>
                <a:cs typeface="Nunito"/>
                <a:sym typeface="Nunito"/>
              </a:rPr>
              <a:t>💡</a:t>
            </a:r>
            <a:endParaRPr b="1" sz="2700">
              <a:solidFill>
                <a:srgbClr val="5CC61E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3" name="Google Shape;223;p22"/>
          <p:cNvSpPr txBox="1"/>
          <p:nvPr>
            <p:ph idx="4" type="body"/>
          </p:nvPr>
        </p:nvSpPr>
        <p:spPr>
          <a:xfrm>
            <a:off x="5383075" y="4102250"/>
            <a:ext cx="3608700" cy="5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accent5"/>
                </a:solidFill>
                <a:latin typeface="Nunito ExtraBold"/>
                <a:ea typeface="Nunito ExtraBold"/>
                <a:cs typeface="Nunito ExtraBold"/>
                <a:sym typeface="Nunito ExtraBold"/>
              </a:rPr>
              <a:t>Tip </a:t>
            </a:r>
            <a:endParaRPr b="0">
              <a:solidFill>
                <a:schemeClr val="accent5"/>
              </a:solidFill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Click the image to watch a video demo. </a:t>
            </a:r>
            <a:endParaRPr/>
          </a:p>
        </p:txBody>
      </p:sp>
      <p:sp>
        <p:nvSpPr>
          <p:cNvPr id="224" name="Google Shape;224;p22"/>
          <p:cNvSpPr txBox="1"/>
          <p:nvPr>
            <p:ph idx="2" type="body"/>
          </p:nvPr>
        </p:nvSpPr>
        <p:spPr>
          <a:xfrm>
            <a:off x="4969375" y="5047300"/>
            <a:ext cx="4044600" cy="15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latin typeface="Nunito ExtraBold"/>
                <a:ea typeface="Nunito ExtraBold"/>
                <a:cs typeface="Nunito ExtraBold"/>
                <a:sym typeface="Nunito ExtraBold"/>
              </a:rPr>
              <a:t>Did you know?</a:t>
            </a:r>
            <a:endParaRPr b="0" sz="1500"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A KML file is a special file format used by Google Earth to display geographic data in your web browser.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/>
              <a:t>If you open a KML file in a text editor, it looks a lot like HTML. </a:t>
            </a:r>
            <a:endParaRPr/>
          </a:p>
        </p:txBody>
      </p:sp>
      <p:sp>
        <p:nvSpPr>
          <p:cNvPr id="225" name="Google Shape;225;p22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 txBox="1"/>
          <p:nvPr>
            <p:ph type="title"/>
          </p:nvPr>
        </p:nvSpPr>
        <p:spPr>
          <a:xfrm>
            <a:off x="175700" y="983575"/>
            <a:ext cx="22413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our sharks</a:t>
            </a:r>
            <a:endParaRPr/>
          </a:p>
        </p:txBody>
      </p:sp>
      <p:sp>
        <p:nvSpPr>
          <p:cNvPr id="231" name="Google Shape;231;p23"/>
          <p:cNvSpPr txBox="1"/>
          <p:nvPr>
            <p:ph idx="3" type="body"/>
          </p:nvPr>
        </p:nvSpPr>
        <p:spPr>
          <a:xfrm>
            <a:off x="319125" y="1672400"/>
            <a:ext cx="8500200" cy="7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We’re going to be tracking two scalloped hammerhead shark specimens: a male and a female.</a:t>
            </a:r>
            <a:endParaRPr/>
          </a:p>
        </p:txBody>
      </p:sp>
      <p:pic>
        <p:nvPicPr>
          <p:cNvPr descr="A black and white photo of a shark A, a male scalloped hammerhead shark swimming in the ocean" id="232" name="Google Shape;232;p23" title="Shark A"/>
          <p:cNvPicPr preferRelativeResize="0"/>
          <p:nvPr/>
        </p:nvPicPr>
        <p:blipFill rotWithShape="1">
          <a:blip r:embed="rId3">
            <a:alphaModFix/>
          </a:blip>
          <a:srcRect b="13282" l="667" r="4040" t="2599"/>
          <a:stretch/>
        </p:blipFill>
        <p:spPr>
          <a:xfrm>
            <a:off x="175700" y="2671425"/>
            <a:ext cx="4282200" cy="2562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33" name="Google Shape;233;p23"/>
          <p:cNvSpPr txBox="1"/>
          <p:nvPr>
            <p:ph idx="1" type="body"/>
          </p:nvPr>
        </p:nvSpPr>
        <p:spPr>
          <a:xfrm>
            <a:off x="319125" y="5452800"/>
            <a:ext cx="4003200" cy="12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Nunito ExtraBold"/>
                <a:ea typeface="Nunito ExtraBold"/>
                <a:cs typeface="Nunito ExtraBold"/>
                <a:sym typeface="Nunito ExtraBold"/>
              </a:rPr>
              <a:t>Shark A </a:t>
            </a:r>
            <a:r>
              <a:rPr lang="en"/>
              <a:t>was tagged on July 4, 2018.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He is a </a:t>
            </a:r>
            <a:r>
              <a:rPr b="0" lang="en">
                <a:latin typeface="Nunito ExtraBold"/>
                <a:ea typeface="Nunito ExtraBold"/>
                <a:cs typeface="Nunito ExtraBold"/>
                <a:sym typeface="Nunito ExtraBold"/>
              </a:rPr>
              <a:t>male</a:t>
            </a:r>
            <a:r>
              <a:rPr lang="en"/>
              <a:t> shark, with a total length of 176cm.</a:t>
            </a:r>
            <a:endParaRPr/>
          </a:p>
        </p:txBody>
      </p:sp>
      <p:pic>
        <p:nvPicPr>
          <p:cNvPr descr="A black and white photo of shark B, a female scalloped hammerhead shark swimming about a coral structure with small fish swimming below it " id="234" name="Google Shape;234;p23" title="Shark B"/>
          <p:cNvPicPr preferRelativeResize="0"/>
          <p:nvPr/>
        </p:nvPicPr>
        <p:blipFill rotWithShape="1">
          <a:blip r:embed="rId4">
            <a:alphaModFix/>
          </a:blip>
          <a:srcRect b="15033" l="5187" r="3153" t="2546"/>
          <a:stretch/>
        </p:blipFill>
        <p:spPr>
          <a:xfrm>
            <a:off x="4686300" y="2671425"/>
            <a:ext cx="4282200" cy="2562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35" name="Google Shape;235;p23"/>
          <p:cNvSpPr txBox="1"/>
          <p:nvPr>
            <p:ph idx="2" type="body"/>
          </p:nvPr>
        </p:nvSpPr>
        <p:spPr>
          <a:xfrm>
            <a:off x="4811025" y="5452800"/>
            <a:ext cx="4003200" cy="12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Nunito ExtraBold"/>
                <a:ea typeface="Nunito ExtraBold"/>
                <a:cs typeface="Nunito ExtraBold"/>
                <a:sym typeface="Nunito ExtraBold"/>
              </a:rPr>
              <a:t>Shark B</a:t>
            </a:r>
            <a:r>
              <a:rPr lang="en"/>
              <a:t> was also tagged on July 4, 2018. 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She is a </a:t>
            </a:r>
            <a:r>
              <a:rPr b="0" lang="en">
                <a:latin typeface="Nunito ExtraBold"/>
                <a:ea typeface="Nunito ExtraBold"/>
                <a:cs typeface="Nunito ExtraBold"/>
                <a:sym typeface="Nunito ExtraBold"/>
              </a:rPr>
              <a:t>female</a:t>
            </a:r>
            <a:r>
              <a:rPr lang="en"/>
              <a:t> shark, with a total length of 232 cm.</a:t>
            </a:r>
            <a:endParaRPr/>
          </a:p>
        </p:txBody>
      </p:sp>
      <p:sp>
        <p:nvSpPr>
          <p:cNvPr id="236" name="Google Shape;236;p23"/>
          <p:cNvSpPr txBox="1"/>
          <p:nvPr>
            <p:ph idx="12" type="sldNum"/>
          </p:nvPr>
        </p:nvSpPr>
        <p:spPr>
          <a:xfrm>
            <a:off x="8722875" y="6509675"/>
            <a:ext cx="4476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cean School 2.0">
  <a:themeElements>
    <a:clrScheme name="Simple Light">
      <a:dk1>
        <a:srgbClr val="181245"/>
      </a:dk1>
      <a:lt1>
        <a:srgbClr val="FFFFFF"/>
      </a:lt1>
      <a:dk2>
        <a:srgbClr val="EDA226"/>
      </a:dk2>
      <a:lt2>
        <a:srgbClr val="FFFFFF"/>
      </a:lt2>
      <a:accent1>
        <a:srgbClr val="5CC61E"/>
      </a:accent1>
      <a:accent2>
        <a:srgbClr val="A7E84C"/>
      </a:accent2>
      <a:accent3>
        <a:srgbClr val="34A2DE"/>
      </a:accent3>
      <a:accent4>
        <a:srgbClr val="4ECBC3"/>
      </a:accent4>
      <a:accent5>
        <a:srgbClr val="584DD7"/>
      </a:accent5>
      <a:accent6>
        <a:srgbClr val="A566DF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